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  <p:sldId id="260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9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72578B-E58F-953F-03BD-F1DC949DE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7145A0-E8F2-EFD6-DF15-0C0056D35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D2CB53-CFA4-E7EC-59A3-0B0EB7347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8929C1-92C3-B3F5-1C98-3BD2E422A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B49606-D671-4A84-9349-1408600D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71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271A0-69F9-BB4B-947F-3DAFF96BD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D000771-38B8-4B85-3585-81C51EF22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2D590A-8D37-5761-0247-030BD135D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B2B574-1AD1-99A6-3720-DD352D2DD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5457A2-A6C6-E24B-689A-F79999CF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89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24B008-2303-5E5C-B0BA-D58C8228B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DD83EB2-B62D-C3DF-2CE1-F04A6DE70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56A863-EED3-7FF9-AA01-1721920D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C7130A-7298-B985-F22E-AD96BA89D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27A6FB-DCF6-2865-4A26-37F46C91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61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8AFE48-23E1-B4A7-C9ED-A010B0EA0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EEBECF-2AE1-B1F2-BFC7-D25EEF10B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A42559-00D8-23F3-FD47-0677D56F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9C3104-5EB9-806B-DB14-4F28FBAF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E30DC6-C559-B1C3-6FA5-ADA3C05EB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98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41C95-D524-958F-A3A7-4A0F9D8E0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A38067-B154-04D8-0630-AE619B8D9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D0B4A4-5728-F6FE-0C99-1E25A00C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F3EC9D-5B43-6121-32FA-8F790C01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54AFEE-78AB-222F-4F7B-FCC380803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83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460302-9F30-7D9D-5DDE-EA937AE7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E97485-1A27-6B13-0EC4-70E15A782F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8285145-F891-7793-8191-E4D1EC221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CF45CD-9F89-EB4B-F28F-A1158694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83089-F1F0-420C-5616-FE9947C3E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38CAF63-6B65-6382-8559-ECD85788F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06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D99C5-75D2-DE83-CA61-40AB44FE0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76182B2-32B4-A185-2E01-88AF072F2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DAD22CA-DB2B-A1DD-79D5-62B40E2F0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E90296A-C00C-E80E-91EE-21E15CD8D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BB794DD-28C0-CEA7-7297-622F74411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BAD51E0-9DF4-E91D-D1E7-76EF3B3A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B3615AD-B888-8192-9417-FC6E57FA4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8A03897-0020-9245-1968-3FAE20A8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99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846D84-CA72-1CE1-5281-D90DBF75B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765E421-30EF-2984-4133-A796FE428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E7962E1-B0B8-13C9-0B70-B2BAC98D0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BC2F95-1B50-0FFB-DECF-9FCD9A3A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14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CEFB68F-2A53-2C00-8DBB-E04AB3532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D105D9A-A535-6529-070F-F2F1D63B3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F36D818-D57A-BE10-D148-96D81C338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24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2BFE00-8708-2287-E9F5-B5A9D0725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292C64-FB2F-9FB2-8B96-8AE1525C0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98ADE66-A1CE-DFFE-C0C3-A59A15386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77BEA50-E2AC-18C3-9903-AF66C5537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5AE745-0369-8C29-4CA5-0ACFEED5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90150D-4C43-7C8C-6F71-D26CF31B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12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2E87F-90AA-69F5-564C-C98154C2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7A2275C-0D0D-4634-B039-52D205A3CC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5B2B90-B0C6-4603-A215-A6D7863AA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DE2806-59FF-38BA-6202-5CD4EF3C4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185240-D542-1FB6-AC3D-1AC56ABDF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21E25F-349F-4FF1-B08A-B1023E6D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35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A463B7B-42DE-A64C-1A8E-B9ECE3FB2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CABBE-52CC-F999-24D1-612038C2B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3DAC53-2390-1B6F-743E-E71F61F0E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9133DB-A848-9045-8838-60E3710E191F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2F6AE4-7314-A1BB-3A39-0FEB3B9AF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A575F2-A415-8256-01C8-D9226BC59D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79DFEA-7BB8-9042-AF07-7A7198B69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55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A0529A-58AF-2370-32BD-73D9CCB80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Espaço Reservado para Conteúdo 11" descr="Logotipo&#10;&#10;Descrição gerada automaticamente">
            <a:extLst>
              <a:ext uri="{FF2B5EF4-FFF2-40B4-BE49-F238E27FC236}">
                <a16:creationId xmlns:a16="http://schemas.microsoft.com/office/drawing/2014/main" id="{BCA7FD14-5817-2B60-6A13-25E13D2433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2163" y="967997"/>
            <a:ext cx="7746709" cy="488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29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8DC4B-CC62-D239-F156-253972236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3888"/>
            <a:ext cx="9144000" cy="2387600"/>
          </a:xfrm>
        </p:spPr>
        <p:txBody>
          <a:bodyPr/>
          <a:lstStyle/>
          <a:p>
            <a:r>
              <a:rPr lang="pt-BR" dirty="0"/>
              <a:t>NOME DA ESCOLA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815032-9E59-E5CB-02D1-7E8F41CFD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5025"/>
            <a:ext cx="9144000" cy="1655762"/>
          </a:xfrm>
        </p:spPr>
        <p:txBody>
          <a:bodyPr/>
          <a:lstStyle/>
          <a:p>
            <a:pPr algn="l"/>
            <a:endParaRPr lang="pt-BR" dirty="0"/>
          </a:p>
          <a:p>
            <a:pPr algn="l"/>
            <a:r>
              <a:rPr lang="pt-BR" dirty="0"/>
              <a:t>NOMES DOS REPRESENTANTES</a:t>
            </a:r>
          </a:p>
        </p:txBody>
      </p:sp>
      <p:pic>
        <p:nvPicPr>
          <p:cNvPr id="4" name="WordPictureWatermark1">
            <a:extLst>
              <a:ext uri="{FF2B5EF4-FFF2-40B4-BE49-F238E27FC236}">
                <a16:creationId xmlns:a16="http://schemas.microsoft.com/office/drawing/2014/main" id="{5D0B1525-827D-FFA4-795B-F4D3063E50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30"/>
          <a:stretch/>
        </p:blipFill>
        <p:spPr bwMode="auto">
          <a:xfrm>
            <a:off x="1159669" y="0"/>
            <a:ext cx="9872662" cy="20335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746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5DD7E-79BE-8DEA-8DE3-DFE3EDB65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65D6D-5F76-54B3-21B4-D4879B0E3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3888"/>
            <a:ext cx="9144000" cy="2387600"/>
          </a:xfrm>
        </p:spPr>
        <p:txBody>
          <a:bodyPr/>
          <a:lstStyle/>
          <a:p>
            <a:r>
              <a:rPr lang="pt-BR" dirty="0"/>
              <a:t>TEMA DA PRÁTICA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9C659A-BA7A-460D-D8AB-E24844ED2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5025"/>
            <a:ext cx="9144000" cy="1655762"/>
          </a:xfrm>
        </p:spPr>
        <p:txBody>
          <a:bodyPr/>
          <a:lstStyle/>
          <a:p>
            <a:pPr algn="l"/>
            <a:endParaRPr lang="pt-BR" dirty="0"/>
          </a:p>
          <a:p>
            <a:pPr algn="l"/>
            <a:r>
              <a:rPr lang="pt-BR" dirty="0"/>
              <a:t>EIXO DA PRÁTICA EXITOSA:</a:t>
            </a:r>
          </a:p>
        </p:txBody>
      </p:sp>
      <p:pic>
        <p:nvPicPr>
          <p:cNvPr id="4" name="WordPictureWatermark1">
            <a:extLst>
              <a:ext uri="{FF2B5EF4-FFF2-40B4-BE49-F238E27FC236}">
                <a16:creationId xmlns:a16="http://schemas.microsoft.com/office/drawing/2014/main" id="{4D557690-3284-C3D2-C61F-CAA66A6256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30"/>
          <a:stretch/>
        </p:blipFill>
        <p:spPr bwMode="auto">
          <a:xfrm>
            <a:off x="1159669" y="0"/>
            <a:ext cx="9872662" cy="20335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2396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253DAF-4F14-AD28-EA8B-764EE025C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627163F-B037-B4C6-FD73-297555CC5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3290647-D744-837F-9607-C429CA06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pt-BR" sz="4800" dirty="0"/>
              <a:t>METODOLOGIA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CB32C7-45C9-BEE4-109C-DE2C12179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F008A10-44A0-8D2A-7591-8CB2965E2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DE7C2CD-25BD-5093-FBBB-A1BCB776D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38" y="2517349"/>
            <a:ext cx="10051146" cy="363945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DESCRIÇÃO EM TÓPICO DA AÇÃO REALIZADA E SUAS RESPECTIVAS IMAGENS</a:t>
            </a:r>
          </a:p>
        </p:txBody>
      </p:sp>
      <p:pic>
        <p:nvPicPr>
          <p:cNvPr id="5" name="Espaço Reservado para Conteúdo 4" descr="Logotipo&#10;&#10;Descrição gerada automaticamente">
            <a:extLst>
              <a:ext uri="{FF2B5EF4-FFF2-40B4-BE49-F238E27FC236}">
                <a16:creationId xmlns:a16="http://schemas.microsoft.com/office/drawing/2014/main" id="{60B89D04-D443-E963-CAB1-5C7467FC6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1908" y="903679"/>
            <a:ext cx="1240791" cy="78169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E287C84-499C-13A1-F596-7BD45E41A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A88031-ADA0-421A-5FC2-B2C3FFC1B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7B0BD98-A37B-F8BC-5BE2-9A799849F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2611818-FC66-AA11-72F6-B24EE2AD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pt-BR" sz="4800" dirty="0"/>
              <a:t>METODOLOGIA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DB7BE5-7F6F-F436-AE79-DB4545E78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8804A4-F8E7-3912-3119-2D3B05AB6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B61788A-E006-6636-EA05-4094E4FC3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38" y="2517349"/>
            <a:ext cx="10051146" cy="363945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DESCRIÇÃO EM TÓPICO DA AÇÃO REALIZADA E SUAS RESPECTIVAS IMAGENS</a:t>
            </a:r>
          </a:p>
        </p:txBody>
      </p:sp>
      <p:pic>
        <p:nvPicPr>
          <p:cNvPr id="5" name="Espaço Reservado para Conteúdo 4" descr="Logotipo&#10;&#10;Descrição gerada automaticamente">
            <a:extLst>
              <a:ext uri="{FF2B5EF4-FFF2-40B4-BE49-F238E27FC236}">
                <a16:creationId xmlns:a16="http://schemas.microsoft.com/office/drawing/2014/main" id="{A642FAC4-4580-3EF5-0C73-BC79E019B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1908" y="903679"/>
            <a:ext cx="1240791" cy="78169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62F0CEA-A3E5-647D-9A3E-6D020CEEC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9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9CC4FEF-B08A-1AC4-D6F8-BBEF97648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pt-BR" sz="4800" dirty="0"/>
              <a:t>REFERÊNCIAS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DC34C45-E0B0-F23E-4DAE-D18B69D87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38" y="2517349"/>
            <a:ext cx="10051146" cy="3639450"/>
          </a:xfrm>
        </p:spPr>
        <p:txBody>
          <a:bodyPr anchor="ctr">
            <a:normAutofit/>
          </a:bodyPr>
          <a:lstStyle/>
          <a:p>
            <a:endParaRPr lang="en-US" sz="2000" dirty="0"/>
          </a:p>
        </p:txBody>
      </p:sp>
      <p:pic>
        <p:nvPicPr>
          <p:cNvPr id="5" name="Espaço Reservado para Conteúdo 4" descr="Logotipo&#10;&#10;Descrição gerada automaticamente">
            <a:extLst>
              <a:ext uri="{FF2B5EF4-FFF2-40B4-BE49-F238E27FC236}">
                <a16:creationId xmlns:a16="http://schemas.microsoft.com/office/drawing/2014/main" id="{CA2AF638-7D29-C576-0AFA-1C49FABBA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1908" y="903679"/>
            <a:ext cx="1240791" cy="78169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99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A895CB-7A59-4BA3-A6AB-616086F318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8FABE8A-4889-1444-00AB-79B391802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4DFD14E-6319-2E30-890C-9E402369D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AE7EADD2-10E0-5EBB-CA44-DF870D0E3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Espaço Reservado para Conteúdo 11" descr="Logotipo&#10;&#10;Descrição gerada automaticamente">
            <a:extLst>
              <a:ext uri="{FF2B5EF4-FFF2-40B4-BE49-F238E27FC236}">
                <a16:creationId xmlns:a16="http://schemas.microsoft.com/office/drawing/2014/main" id="{70C854B6-7DC6-8643-30A2-0268D68255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2163" y="967997"/>
            <a:ext cx="7746709" cy="488043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21D1321-A1B4-EEC3-93D6-750CF2150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2872" y="646264"/>
            <a:ext cx="3852479" cy="1298448"/>
          </a:xfrm>
        </p:spPr>
        <p:txBody>
          <a:bodyPr anchor="ctr">
            <a:normAutofit/>
          </a:bodyPr>
          <a:lstStyle/>
          <a:p>
            <a:pPr algn="ctr"/>
            <a:r>
              <a:rPr lang="pt-BR" sz="2800" dirty="0"/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9960719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38</Words>
  <Application>Microsoft Macintosh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do Office</vt:lpstr>
      <vt:lpstr>Apresentação do PowerPoint</vt:lpstr>
      <vt:lpstr>NOME DA ESCOLA</vt:lpstr>
      <vt:lpstr>TEMA DA PRÁTICA</vt:lpstr>
      <vt:lpstr>METODOLOGIA</vt:lpstr>
      <vt:lpstr>METODOLOGIA</vt:lpstr>
      <vt:lpstr>REFERÊNCIAS</vt:lpstr>
      <vt:lpstr>AGRADECIMENTOS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Mayara Teles</dc:creator>
  <cp:lastModifiedBy>Mayara Teles</cp:lastModifiedBy>
  <cp:revision>1</cp:revision>
  <dcterms:created xsi:type="dcterms:W3CDTF">2024-12-19T16:21:38Z</dcterms:created>
  <dcterms:modified xsi:type="dcterms:W3CDTF">2024-12-19T16:33:23Z</dcterms:modified>
</cp:coreProperties>
</file>